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1" r:id="rId7"/>
    <p:sldId id="260" r:id="rId8"/>
    <p:sldId id="259" r:id="rId9"/>
    <p:sldId id="258" r:id="rId10"/>
    <p:sldId id="257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CC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7A32E73E-76F5-4DF8-89CD-A81602C23DCF}"/>
    <pc:docChg chg="modSld">
      <pc:chgData name="Sandra Štambuk" userId="57dc3b68-088a-45de-9236-fd178a7068ed" providerId="ADAL" clId="{7A32E73E-76F5-4DF8-89CD-A81602C23DCF}" dt="2022-02-27T23:05:25.210" v="11"/>
      <pc:docMkLst>
        <pc:docMk/>
      </pc:docMkLst>
      <pc:sldChg chg="modAnim">
        <pc:chgData name="Sandra Štambuk" userId="57dc3b68-088a-45de-9236-fd178a7068ed" providerId="ADAL" clId="{7A32E73E-76F5-4DF8-89CD-A81602C23DCF}" dt="2022-02-27T23:05:25.210" v="11"/>
        <pc:sldMkLst>
          <pc:docMk/>
          <pc:sldMk cId="2887932752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7BFCE1-A5DB-4E4B-9100-219C6E8D0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D3C1516-3D44-4B54-86C2-091EC487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2271B69-70A1-4CC3-9077-EFE7812C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A966607-76C9-4FCF-BE2F-0AE9849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4E37320-E52C-4BFD-ABA2-7B59DF62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2947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7FE461-9DB8-4722-8EE5-FFFB2BD3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950D14D-D9FA-42CC-BCC3-4C6F01A36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C02BA69-9EEB-4003-BEC9-8AEEDF60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E20FB22-79C9-423C-AAAE-702D812B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57B2A44-A751-4385-BABA-B677CF3C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652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6EF1CBBB-B282-48F0-A37B-458678ED0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EE43DED-11D9-4271-8F12-339F59FF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D0C2EA4-4B6F-4461-97FC-2943B4F5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5BF928E-1E51-4E08-BEEC-064BF7D6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CF088D4-6A7C-4EAE-BB48-B8674665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3807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C4686B-2F85-42D9-A16A-F954B98E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0CBCE1D-1FDE-4B93-A5F2-FFBB7ABA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75C38B0-E9BD-4621-BF3D-8D68E5C0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51DFF5D-3961-4C07-93E1-BF04537A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046808-4AC9-4B00-A122-909398EE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6194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55A67D-CDCD-4132-825C-4754D2A7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9DB71F2-93D1-4ACA-B300-786C71C0C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BF6BE91-E611-4B1C-BAA1-2842B072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41428E2-1A8E-4640-AD13-24D6F8C4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41E3953-F031-4FE9-ACF8-4A51221D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2971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B322BD-4C58-4B0C-9AF6-41E85EE4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826C1D-5E4A-48A3-B249-AFF4DD88D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01CE285-8511-4890-AE13-AC852CD6A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208E4AB-3BD6-4A39-B991-860474D7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7155A44-E669-40AF-A65A-2661B0F1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7F92379-8D02-45EA-9E49-E716CB22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038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9B5FC9-CCA1-42C8-9607-6E71954B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068DDE2-3960-4C54-9C33-79F4CF16D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177EDA9-5B91-41A8-AB35-C9398F8E0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E69D421-27DB-434D-BAE2-F2840A878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DDC7FA6D-2BFE-4A82-9D0F-06655A279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59C0B05-D285-4140-8670-0E03A0BD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B4358E79-60BB-450D-A34C-FE3DD1D3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82B71C1F-4A8D-4E50-8044-E33451C2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603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1C6D1E-2DBD-480D-86FB-B8112330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85285D84-5846-4D3A-871E-F5C4A68E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D5E79131-08B6-4AFC-8A11-D27C2F68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5F430609-44B6-4851-8D2A-AB0964AC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310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1E53586-26DF-447D-B1CD-AB6CAA74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67B51040-69F1-4A40-822C-1706171A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293E94B-5D2E-46D7-9A89-22E27433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173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65246D-6947-4503-88C8-3B5DCCDA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EC6BFD1-2793-4617-A34C-584CAE15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B029C39-82C4-4DF4-9BEF-DAB504B33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D252757-055F-4E72-ADFB-6EB78EE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AF26302-C5A6-4778-A30A-AC5BE555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A308C67-783D-473E-BD7B-F2469868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620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D1DB59-F6B0-43F9-802E-57F5DAD6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1AF6D42-E304-4AFD-A96E-60671D86B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EC36261-9CC4-4F23-B19D-C6959DA0A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46C6470-187B-4BF0-9C01-2BF9F33B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C3F1B27-5B9C-4F7D-8332-221172C9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E89D20D-1B2A-406E-87F2-F46DCCB6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6348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78A5E5B5-904A-4195-8DA9-0D37E3AF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6D8A597-3DF0-4CC9-B09A-2BACC05D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86617E6-ECB5-467F-9B0A-80966B8B9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BF00-8792-42A6-BAED-904B72279F59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B4FC509-6DA8-4772-8943-3CEE16D23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9360F3A-8554-4E88-A558-9B623ABD8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0771-45F8-4D1F-BCA4-22B1A0A6D1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1615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hyperlink" Target="https://wordwall.net/play/15127/769/4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hyperlink" Target="https://www.bookwidgets.com/play/h2ala7_5-iQAFnrBVvAAAA/DCDX3DG/di8-l12-ex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hyperlink" Target="https://www.bookwidgets.com/play/u334Iq3q-iQAEvluVvAAAA/PCDPYP7/di8-l12-ex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hyperlink" Target="https://wordwall.net/play/16004/627/28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D2F15C-A2AF-42CC-9E23-AD666D7D3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87CE832-18D5-41BB-B3FB-C0825D37D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401AF7F-BB82-4101-BC4B-65F73386B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D39795D-A64C-4AD2-A35A-1442198CE8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A185C5C-9CE9-4F4D-A6C7-3AF839C8926F}"/>
              </a:ext>
            </a:extLst>
          </p:cNvPr>
          <p:cNvSpPr txBox="1"/>
          <p:nvPr/>
        </p:nvSpPr>
        <p:spPr>
          <a:xfrm>
            <a:off x="5935400" y="2196630"/>
            <a:ext cx="5367148" cy="1323439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CC00CC"/>
                </a:solidFill>
              </a:rPr>
              <a:t>LOOK  BACK 3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4E89E16-AD40-44A3-B96B-7E8B8E37C9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8387" y="416042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9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D2F15C-A2AF-42CC-9E23-AD666D7D3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87CE832-18D5-41BB-B3FB-C0825D37D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401AF7F-BB82-4101-BC4B-65F73386B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9575893-3A45-476C-ADFE-4C89FB8D7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614" y="0"/>
            <a:ext cx="10272772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A369717-23D7-45FA-B1DC-5E757A262B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6131" y="1686331"/>
            <a:ext cx="4750332" cy="67360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3DAF890-967C-4FB6-AB94-850253FCA59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1189" y="28224"/>
            <a:ext cx="6081198" cy="681540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0009D6C-D51F-41FC-98B7-67C55FDAAABC}"/>
              </a:ext>
            </a:extLst>
          </p:cNvPr>
          <p:cNvSpPr txBox="1"/>
          <p:nvPr/>
        </p:nvSpPr>
        <p:spPr>
          <a:xfrm>
            <a:off x="5617738" y="1230213"/>
            <a:ext cx="414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ever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>
                <a:solidFill>
                  <a:srgbClr val="FF33CC"/>
                </a:solidFill>
              </a:rPr>
              <a:t>the </a:t>
            </a:r>
            <a:r>
              <a:rPr lang="hr-HR" sz="1600" dirty="0">
                <a:solidFill>
                  <a:srgbClr val="FF33CC"/>
                </a:solidFill>
              </a:rPr>
              <a:t>USA ?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E4D3AB9-34C1-4D0B-A26E-5BDA35B1ACB0}"/>
              </a:ext>
            </a:extLst>
          </p:cNvPr>
          <p:cNvSpPr txBox="1"/>
          <p:nvPr/>
        </p:nvSpPr>
        <p:spPr>
          <a:xfrm>
            <a:off x="5647376" y="1832561"/>
            <a:ext cx="484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earthquake</a:t>
            </a:r>
            <a:r>
              <a:rPr lang="hr-HR" sz="1600" dirty="0">
                <a:solidFill>
                  <a:srgbClr val="FF33CC"/>
                </a:solidFill>
              </a:rPr>
              <a:t> hit </a:t>
            </a:r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area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early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morning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410AC29-A732-4C6D-AA95-512C707279B3}"/>
              </a:ext>
            </a:extLst>
          </p:cNvPr>
          <p:cNvSpPr txBox="1"/>
          <p:nvPr/>
        </p:nvSpPr>
        <p:spPr>
          <a:xfrm>
            <a:off x="5076315" y="2445802"/>
            <a:ext cx="6230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We have been living/have lived in this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neighbourhood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since</a:t>
            </a:r>
            <a:r>
              <a:rPr lang="hr-HR" sz="1600" dirty="0">
                <a:solidFill>
                  <a:srgbClr val="FF33CC"/>
                </a:solidFill>
              </a:rPr>
              <a:t> I </a:t>
            </a:r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twelve</a:t>
            </a:r>
            <a:r>
              <a:rPr lang="hr-HR" sz="1600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881CEE2-2DFE-4AEE-9E05-A5C6768A2B63}"/>
              </a:ext>
            </a:extLst>
          </p:cNvPr>
          <p:cNvSpPr txBox="1"/>
          <p:nvPr/>
        </p:nvSpPr>
        <p:spPr>
          <a:xfrm>
            <a:off x="7915953" y="3303306"/>
            <a:ext cx="2022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I play it every day.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DAD1FB9-68C1-4210-9FCF-CC7EB6CFA825}"/>
              </a:ext>
            </a:extLst>
          </p:cNvPr>
          <p:cNvSpPr txBox="1"/>
          <p:nvPr/>
        </p:nvSpPr>
        <p:spPr>
          <a:xfrm>
            <a:off x="5511206" y="3938518"/>
            <a:ext cx="558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The last time I saw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friend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wearing</a:t>
            </a:r>
            <a:r>
              <a:rPr lang="hr-HR" sz="1600" dirty="0">
                <a:solidFill>
                  <a:srgbClr val="FF33CC"/>
                </a:solidFill>
              </a:rPr>
              <a:t> a </a:t>
            </a:r>
            <a:r>
              <a:rPr lang="hr-HR" sz="1600" dirty="0" err="1">
                <a:solidFill>
                  <a:srgbClr val="FF33CC"/>
                </a:solidFill>
              </a:rPr>
              <a:t>track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suit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088EF9D5-C3F4-428E-9D72-5061808CE07B}"/>
              </a:ext>
            </a:extLst>
          </p:cNvPr>
          <p:cNvSpPr txBox="1"/>
          <p:nvPr/>
        </p:nvSpPr>
        <p:spPr>
          <a:xfrm>
            <a:off x="5511205" y="4562156"/>
            <a:ext cx="558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Where did you live before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moved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this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neighbourhood</a:t>
            </a:r>
            <a:r>
              <a:rPr lang="en-US" sz="1600" dirty="0">
                <a:solidFill>
                  <a:srgbClr val="FF33CC"/>
                </a:solidFill>
              </a:rPr>
              <a:t>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9B9B5E1-6952-422F-8653-C13223FE1FB6}"/>
              </a:ext>
            </a:extLst>
          </p:cNvPr>
          <p:cNvSpPr txBox="1"/>
          <p:nvPr/>
        </p:nvSpPr>
        <p:spPr>
          <a:xfrm>
            <a:off x="5568740" y="5425003"/>
            <a:ext cx="469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I have already seen it.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7CE9BC06-8592-4830-B676-3F59EF12928B}"/>
              </a:ext>
            </a:extLst>
          </p:cNvPr>
          <p:cNvSpPr txBox="1"/>
          <p:nvPr/>
        </p:nvSpPr>
        <p:spPr>
          <a:xfrm>
            <a:off x="5568740" y="6083150"/>
            <a:ext cx="469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long have you had this bike?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E98D83D8-E624-4547-9E18-4D7F36770672}"/>
              </a:ext>
            </a:extLst>
          </p:cNvPr>
          <p:cNvSpPr txBox="1"/>
          <p:nvPr/>
        </p:nvSpPr>
        <p:spPr>
          <a:xfrm>
            <a:off x="298000" y="6434018"/>
            <a:ext cx="469442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We didn’t live in a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house</a:t>
            </a:r>
            <a:r>
              <a:rPr lang="hr-HR" sz="1600" dirty="0">
                <a:solidFill>
                  <a:srgbClr val="FF33CC"/>
                </a:solidFill>
              </a:rPr>
              <a:t> but </a:t>
            </a:r>
            <a:r>
              <a:rPr lang="hr-HR" sz="1600" dirty="0" err="1">
                <a:solidFill>
                  <a:srgbClr val="FF33CC"/>
                </a:solidFill>
              </a:rPr>
              <a:t>in</a:t>
            </a:r>
            <a:r>
              <a:rPr lang="hr-HR" sz="1600" dirty="0">
                <a:solidFill>
                  <a:srgbClr val="FF33CC"/>
                </a:solidFill>
              </a:rPr>
              <a:t> a flat </a:t>
            </a:r>
            <a:r>
              <a:rPr lang="hr-HR" sz="1600" dirty="0" err="1">
                <a:solidFill>
                  <a:srgbClr val="FF33CC"/>
                </a:solidFill>
              </a:rPr>
              <a:t>when</a:t>
            </a:r>
            <a:r>
              <a:rPr lang="hr-HR" sz="1600" dirty="0">
                <a:solidFill>
                  <a:srgbClr val="FF33CC"/>
                </a:solidFill>
              </a:rPr>
              <a:t> I </a:t>
            </a:r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a </a:t>
            </a:r>
            <a:r>
              <a:rPr lang="hr-HR" sz="1600" dirty="0" err="1">
                <a:solidFill>
                  <a:srgbClr val="FF33CC"/>
                </a:solidFill>
              </a:rPr>
              <a:t>kid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834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D2F15C-A2AF-42CC-9E23-AD666D7D3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87CE832-18D5-41BB-B3FB-C0825D37D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401AF7F-BB82-4101-BC4B-65F73386B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B91715B-468D-4E0A-8557-36B63BBC3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614" y="0"/>
            <a:ext cx="10272772" cy="685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2F6B2A2-2905-4D6E-8FE3-756817A464A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4160" y="398463"/>
            <a:ext cx="6705600" cy="723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7815E04-BC16-4A4F-9671-2A67A3DBEDA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750" y="2093976"/>
            <a:ext cx="9075254" cy="436556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CA980C6-7953-4865-9E9F-D8D172A5E411}"/>
              </a:ext>
            </a:extLst>
          </p:cNvPr>
          <p:cNvSpPr txBox="1"/>
          <p:nvPr/>
        </p:nvSpPr>
        <p:spPr>
          <a:xfrm>
            <a:off x="3575304" y="3895309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written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ACBDDC0-A0CB-46D9-B445-6441FA99E9A3}"/>
              </a:ext>
            </a:extLst>
          </p:cNvPr>
          <p:cNvSpPr txBox="1"/>
          <p:nvPr/>
        </p:nvSpPr>
        <p:spPr>
          <a:xfrm>
            <a:off x="1203184" y="4233863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got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C3ED210-92E5-47D5-AF49-07638191826F}"/>
              </a:ext>
            </a:extLst>
          </p:cNvPr>
          <p:cNvSpPr txBox="1"/>
          <p:nvPr/>
        </p:nvSpPr>
        <p:spPr>
          <a:xfrm>
            <a:off x="6324600" y="4233863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happened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66588F3-70D7-4621-BA85-8FC5E98BD9A6}"/>
              </a:ext>
            </a:extLst>
          </p:cNvPr>
          <p:cNvSpPr txBox="1"/>
          <p:nvPr/>
        </p:nvSpPr>
        <p:spPr>
          <a:xfrm>
            <a:off x="4613148" y="4756896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made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35B401F-0157-4A6A-9592-A19B1AA8ED98}"/>
              </a:ext>
            </a:extLst>
          </p:cNvPr>
          <p:cNvSpPr txBox="1"/>
          <p:nvPr/>
        </p:nvSpPr>
        <p:spPr>
          <a:xfrm>
            <a:off x="1408797" y="5088523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like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9E08DEF-343F-4A62-B617-689A09FFEB70}"/>
              </a:ext>
            </a:extLst>
          </p:cNvPr>
          <p:cNvSpPr txBox="1"/>
          <p:nvPr/>
        </p:nvSpPr>
        <p:spPr>
          <a:xfrm>
            <a:off x="4613148" y="5050167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lives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A65A6B2F-65A5-4F70-B158-8A19E2D4798A}"/>
              </a:ext>
            </a:extLst>
          </p:cNvPr>
          <p:cNvSpPr txBox="1"/>
          <p:nvPr/>
        </p:nvSpPr>
        <p:spPr>
          <a:xfrm>
            <a:off x="1712152" y="5346576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visit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C9622ED4-4BB4-4D2C-BED3-E010FA8CE0B4}"/>
              </a:ext>
            </a:extLst>
          </p:cNvPr>
          <p:cNvSpPr txBox="1"/>
          <p:nvPr/>
        </p:nvSpPr>
        <p:spPr>
          <a:xfrm>
            <a:off x="5244270" y="5346576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A4F9C061-6E6D-48BC-82C9-C80A3C74D44F}"/>
              </a:ext>
            </a:extLst>
          </p:cNvPr>
          <p:cNvSpPr txBox="1"/>
          <p:nvPr/>
        </p:nvSpPr>
        <p:spPr>
          <a:xfrm>
            <a:off x="1650534" y="5615297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writes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BCF234A6-4F5E-4626-BB14-3A66A3FB30B4}"/>
              </a:ext>
            </a:extLst>
          </p:cNvPr>
          <p:cNvSpPr txBox="1"/>
          <p:nvPr/>
        </p:nvSpPr>
        <p:spPr>
          <a:xfrm>
            <a:off x="5875392" y="5611532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E207ADBD-E08D-422B-A031-8BC61FD50523}"/>
              </a:ext>
            </a:extLst>
          </p:cNvPr>
          <p:cNvSpPr txBox="1"/>
          <p:nvPr/>
        </p:nvSpPr>
        <p:spPr>
          <a:xfrm>
            <a:off x="3450595" y="5868140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written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9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D2F15C-A2AF-42CC-9E23-AD666D7D3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87CE832-18D5-41BB-B3FB-C0825D37D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401AF7F-BB82-4101-BC4B-65F73386B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66A2D0D-19AC-4108-BEC8-E1AE905DB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9228" y="13854"/>
            <a:ext cx="10272772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FF638D7-6DC3-42EF-9F38-E1A2966B00D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0055" y="947738"/>
            <a:ext cx="8934450" cy="51244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6E7CD0A9-8F9F-407C-B533-48CD2AA8ADB7}"/>
              </a:ext>
            </a:extLst>
          </p:cNvPr>
          <p:cNvSpPr txBox="1"/>
          <p:nvPr/>
        </p:nvSpPr>
        <p:spPr>
          <a:xfrm>
            <a:off x="3401568" y="907049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 </a:t>
            </a:r>
            <a:r>
              <a:rPr lang="hr-HR" sz="1600" dirty="0" err="1">
                <a:solidFill>
                  <a:srgbClr val="FF33CC"/>
                </a:solidFill>
              </a:rPr>
              <a:t>failed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A0CC428-6600-4226-B30C-EA7ABA742CEA}"/>
              </a:ext>
            </a:extLst>
          </p:cNvPr>
          <p:cNvSpPr txBox="1"/>
          <p:nvPr/>
        </p:nvSpPr>
        <p:spPr>
          <a:xfrm>
            <a:off x="3869436" y="1168401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called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B62DB2D-A1F7-413E-9521-FB77D7BD7F8F}"/>
              </a:ext>
            </a:extLst>
          </p:cNvPr>
          <p:cNvSpPr txBox="1"/>
          <p:nvPr/>
        </p:nvSpPr>
        <p:spPr>
          <a:xfrm>
            <a:off x="1596134" y="1483520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talked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086CB6B-0121-4892-970C-279A7F873394}"/>
              </a:ext>
            </a:extLst>
          </p:cNvPr>
          <p:cNvSpPr txBox="1"/>
          <p:nvPr/>
        </p:nvSpPr>
        <p:spPr>
          <a:xfrm>
            <a:off x="5057362" y="1483520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understand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5B2033B-4FDC-43FC-80BA-4875492CD80B}"/>
              </a:ext>
            </a:extLst>
          </p:cNvPr>
          <p:cNvSpPr txBox="1"/>
          <p:nvPr/>
        </p:nvSpPr>
        <p:spPr>
          <a:xfrm>
            <a:off x="1030986" y="1718945"/>
            <a:ext cx="2793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have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made</a:t>
            </a:r>
            <a:r>
              <a:rPr lang="hr-HR" sz="1400" dirty="0">
                <a:solidFill>
                  <a:srgbClr val="FF33CC"/>
                </a:solidFill>
              </a:rPr>
              <a:t> / am </a:t>
            </a:r>
            <a:r>
              <a:rPr lang="hr-HR" sz="1400" dirty="0" err="1">
                <a:solidFill>
                  <a:srgbClr val="FF33CC"/>
                </a:solidFill>
              </a:rPr>
              <a:t>making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0820B65-9514-4BF9-8F68-2BC776314D36}"/>
              </a:ext>
            </a:extLst>
          </p:cNvPr>
          <p:cNvSpPr txBox="1"/>
          <p:nvPr/>
        </p:nvSpPr>
        <p:spPr>
          <a:xfrm>
            <a:off x="1596134" y="1969521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need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0D327CC-A512-4DBB-848A-399D7D97FED7}"/>
              </a:ext>
            </a:extLst>
          </p:cNvPr>
          <p:cNvSpPr txBox="1"/>
          <p:nvPr/>
        </p:nvSpPr>
        <p:spPr>
          <a:xfrm>
            <a:off x="3516156" y="2271178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fallen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8C49B9B-9C31-4DB7-86C4-A44281985348}"/>
              </a:ext>
            </a:extLst>
          </p:cNvPr>
          <p:cNvSpPr txBox="1"/>
          <p:nvPr/>
        </p:nvSpPr>
        <p:spPr>
          <a:xfrm>
            <a:off x="1555274" y="2552531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don’t</a:t>
            </a:r>
            <a:r>
              <a:rPr lang="hr-HR" sz="1600" dirty="0">
                <a:solidFill>
                  <a:srgbClr val="FF33CC"/>
                </a:solidFill>
              </a:rPr>
              <a:t>  </a:t>
            </a:r>
            <a:r>
              <a:rPr lang="hr-HR" sz="1600" dirty="0" err="1">
                <a:solidFill>
                  <a:srgbClr val="FF33CC"/>
                </a:solidFill>
              </a:rPr>
              <a:t>go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FC43E66-782F-427A-B38F-8D820BA3D706}"/>
              </a:ext>
            </a:extLst>
          </p:cNvPr>
          <p:cNvSpPr txBox="1"/>
          <p:nvPr/>
        </p:nvSpPr>
        <p:spPr>
          <a:xfrm>
            <a:off x="5086606" y="2541120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r>
              <a:rPr lang="hr-HR" sz="1600" dirty="0">
                <a:solidFill>
                  <a:srgbClr val="FF33CC"/>
                </a:solidFill>
              </a:rPr>
              <a:t>  </a:t>
            </a:r>
            <a:r>
              <a:rPr lang="hr-HR" sz="1600" dirty="0" err="1">
                <a:solidFill>
                  <a:srgbClr val="FF33CC"/>
                </a:solidFill>
              </a:rPr>
              <a:t>seen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53EA0F44-A115-4E2C-91BB-2FFA7DBF2BAA}"/>
              </a:ext>
            </a:extLst>
          </p:cNvPr>
          <p:cNvSpPr txBox="1"/>
          <p:nvPr/>
        </p:nvSpPr>
        <p:spPr>
          <a:xfrm>
            <a:off x="3125724" y="2803554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taken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7253700A-0100-4F04-ABF1-3E8370FC3CCD}"/>
              </a:ext>
            </a:extLst>
          </p:cNvPr>
          <p:cNvSpPr txBox="1"/>
          <p:nvPr/>
        </p:nvSpPr>
        <p:spPr>
          <a:xfrm>
            <a:off x="1627850" y="3074263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attends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2ED690D8-03F7-4910-B66C-EE7BBE2ECA40}"/>
              </a:ext>
            </a:extLst>
          </p:cNvPr>
          <p:cNvSpPr txBox="1"/>
          <p:nvPr/>
        </p:nvSpPr>
        <p:spPr>
          <a:xfrm>
            <a:off x="2478312" y="3377758"/>
            <a:ext cx="647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1DB54914-F3EE-443B-9699-CBF33BFD23F1}"/>
              </a:ext>
            </a:extLst>
          </p:cNvPr>
          <p:cNvSpPr txBox="1"/>
          <p:nvPr/>
        </p:nvSpPr>
        <p:spPr>
          <a:xfrm>
            <a:off x="1793748" y="3650125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7307DBB5-8168-4D9F-83F6-7294534AF334}"/>
              </a:ext>
            </a:extLst>
          </p:cNvPr>
          <p:cNvSpPr txBox="1"/>
          <p:nvPr/>
        </p:nvSpPr>
        <p:spPr>
          <a:xfrm>
            <a:off x="5855398" y="3644281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didn’t</a:t>
            </a:r>
            <a:r>
              <a:rPr lang="hr-HR" sz="1600" dirty="0">
                <a:solidFill>
                  <a:srgbClr val="FF33CC"/>
                </a:solidFill>
              </a:rPr>
              <a:t>  </a:t>
            </a:r>
            <a:r>
              <a:rPr lang="hr-HR" sz="1600" dirty="0" err="1">
                <a:solidFill>
                  <a:srgbClr val="FF33CC"/>
                </a:solidFill>
              </a:rPr>
              <a:t>try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8B1700FF-4A66-446D-A7FB-8D8F40B71EB1}"/>
              </a:ext>
            </a:extLst>
          </p:cNvPr>
          <p:cNvSpPr txBox="1"/>
          <p:nvPr/>
        </p:nvSpPr>
        <p:spPr>
          <a:xfrm>
            <a:off x="1748409" y="4650196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280B70BF-A8B3-40EE-A8D8-271335C85E78}"/>
              </a:ext>
            </a:extLst>
          </p:cNvPr>
          <p:cNvSpPr txBox="1"/>
          <p:nvPr/>
        </p:nvSpPr>
        <p:spPr>
          <a:xfrm>
            <a:off x="3703538" y="4650196"/>
            <a:ext cx="207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decided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24" name="Slika 23">
            <a:hlinkClick r:id="rId7"/>
            <a:extLst>
              <a:ext uri="{FF2B5EF4-FFF2-40B4-BE49-F238E27FC236}">
                <a16:creationId xmlns:a16="http://schemas.microsoft.com/office/drawing/2014/main" xmlns="" id="{5AEC648A-36E2-4F78-8F3D-5588CE086DE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8278" y="5629419"/>
            <a:ext cx="3886344" cy="8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7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D2F15C-A2AF-42CC-9E23-AD666D7D3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87CE832-18D5-41BB-B3FB-C0825D37D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401AF7F-BB82-4101-BC4B-65F73386B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80A040D-B4BD-4B9E-BDBB-C4F748C99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662" y="19050"/>
            <a:ext cx="9972675" cy="68199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401E6CE-5FD2-42E0-8CED-D9E979C0862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302" y="828689"/>
            <a:ext cx="7187946" cy="485454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5BDA34B9-CBD1-4FE4-9B18-1933ED7EB119}"/>
              </a:ext>
            </a:extLst>
          </p:cNvPr>
          <p:cNvSpPr/>
          <p:nvPr/>
        </p:nvSpPr>
        <p:spPr>
          <a:xfrm>
            <a:off x="4517136" y="1820835"/>
            <a:ext cx="1289304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B1B6BDB4-5C91-4871-9EBD-1AF8F3278231}"/>
              </a:ext>
            </a:extLst>
          </p:cNvPr>
          <p:cNvSpPr/>
          <p:nvPr/>
        </p:nvSpPr>
        <p:spPr>
          <a:xfrm>
            <a:off x="593096" y="2407006"/>
            <a:ext cx="1289304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45A781F1-8298-4B0E-B484-86B03C595E26}"/>
              </a:ext>
            </a:extLst>
          </p:cNvPr>
          <p:cNvSpPr/>
          <p:nvPr/>
        </p:nvSpPr>
        <p:spPr>
          <a:xfrm>
            <a:off x="2856868" y="2673253"/>
            <a:ext cx="1289304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E3FF93E5-69C8-4C9A-8576-C58751126333}"/>
              </a:ext>
            </a:extLst>
          </p:cNvPr>
          <p:cNvSpPr/>
          <p:nvPr/>
        </p:nvSpPr>
        <p:spPr>
          <a:xfrm>
            <a:off x="1976256" y="2966927"/>
            <a:ext cx="1289304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4A6299AE-C7A0-4AB2-B0C7-54155E4B0E44}"/>
              </a:ext>
            </a:extLst>
          </p:cNvPr>
          <p:cNvSpPr/>
          <p:nvPr/>
        </p:nvSpPr>
        <p:spPr>
          <a:xfrm>
            <a:off x="2183425" y="3252239"/>
            <a:ext cx="1289304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7937102A-4327-467C-98EC-C8609E1057C3}"/>
              </a:ext>
            </a:extLst>
          </p:cNvPr>
          <p:cNvSpPr/>
          <p:nvPr/>
        </p:nvSpPr>
        <p:spPr>
          <a:xfrm>
            <a:off x="2183425" y="3561236"/>
            <a:ext cx="843900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789C581E-5AAB-4FA8-9248-C3DF28320D76}"/>
              </a:ext>
            </a:extLst>
          </p:cNvPr>
          <p:cNvSpPr/>
          <p:nvPr/>
        </p:nvSpPr>
        <p:spPr>
          <a:xfrm>
            <a:off x="3151632" y="3830096"/>
            <a:ext cx="1667256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09C56182-1223-45E4-8AB4-CD19FFC18B80}"/>
              </a:ext>
            </a:extLst>
          </p:cNvPr>
          <p:cNvSpPr/>
          <p:nvPr/>
        </p:nvSpPr>
        <p:spPr>
          <a:xfrm>
            <a:off x="3439367" y="4141294"/>
            <a:ext cx="1503828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BC44E796-F478-463E-A8C4-62601437C974}"/>
              </a:ext>
            </a:extLst>
          </p:cNvPr>
          <p:cNvSpPr/>
          <p:nvPr/>
        </p:nvSpPr>
        <p:spPr>
          <a:xfrm>
            <a:off x="2239486" y="4423282"/>
            <a:ext cx="1503827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FDBF9075-8A27-4039-9802-29E7B659FCCD}"/>
              </a:ext>
            </a:extLst>
          </p:cNvPr>
          <p:cNvSpPr/>
          <p:nvPr/>
        </p:nvSpPr>
        <p:spPr>
          <a:xfrm>
            <a:off x="2828076" y="4697904"/>
            <a:ext cx="1689059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07E27A4E-980F-4316-BA3F-A945D7C7E051}"/>
              </a:ext>
            </a:extLst>
          </p:cNvPr>
          <p:cNvSpPr/>
          <p:nvPr/>
        </p:nvSpPr>
        <p:spPr>
          <a:xfrm>
            <a:off x="3098661" y="5017591"/>
            <a:ext cx="1832812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B8D7B17F-A898-4FE5-8045-53FD136ABAB5}"/>
              </a:ext>
            </a:extLst>
          </p:cNvPr>
          <p:cNvSpPr/>
          <p:nvPr/>
        </p:nvSpPr>
        <p:spPr>
          <a:xfrm>
            <a:off x="2620908" y="5300733"/>
            <a:ext cx="1525264" cy="3566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1" name="Slika 20">
            <a:hlinkClick r:id="rId7"/>
            <a:extLst>
              <a:ext uri="{FF2B5EF4-FFF2-40B4-BE49-F238E27FC236}">
                <a16:creationId xmlns:a16="http://schemas.microsoft.com/office/drawing/2014/main" xmlns="" id="{A8AE5C21-1260-46F3-BE67-EF3CD9A7277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65570" y="5059591"/>
            <a:ext cx="4011454" cy="9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3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D2F15C-A2AF-42CC-9E23-AD666D7D3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87CE832-18D5-41BB-B3FB-C0825D37D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401AF7F-BB82-4101-BC4B-65F73386B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26A6527-46EE-4AB7-988A-2D8DCE591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662" y="19050"/>
            <a:ext cx="9972675" cy="68199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1728D82-DAEC-44B5-AAD9-3D7E08702B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116" y="524261"/>
            <a:ext cx="7457520" cy="615555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DF59576-0732-4B25-8412-CFCC3010672B}"/>
              </a:ext>
            </a:extLst>
          </p:cNvPr>
          <p:cNvSpPr txBox="1"/>
          <p:nvPr/>
        </p:nvSpPr>
        <p:spPr>
          <a:xfrm>
            <a:off x="1731168" y="1690172"/>
            <a:ext cx="146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7BC6E0D-21BC-44E0-8BEF-1B72AF853CAF}"/>
              </a:ext>
            </a:extLst>
          </p:cNvPr>
          <p:cNvSpPr txBox="1"/>
          <p:nvPr/>
        </p:nvSpPr>
        <p:spPr>
          <a:xfrm>
            <a:off x="5336982" y="1712370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going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throw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E4DD025-E4F8-438B-B52F-41DB7CD32D72}"/>
              </a:ext>
            </a:extLst>
          </p:cNvPr>
          <p:cNvSpPr txBox="1"/>
          <p:nvPr/>
        </p:nvSpPr>
        <p:spPr>
          <a:xfrm>
            <a:off x="2904501" y="2061630"/>
            <a:ext cx="181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are going to meet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/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are meeting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2154409-49B6-4CBA-90AE-DDA75893F059}"/>
              </a:ext>
            </a:extLst>
          </p:cNvPr>
          <p:cNvSpPr txBox="1"/>
          <p:nvPr/>
        </p:nvSpPr>
        <p:spPr>
          <a:xfrm>
            <a:off x="1609111" y="2629439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 take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1B0A2F8-B5B8-41D3-B0CB-8B8732B77BF7}"/>
              </a:ext>
            </a:extLst>
          </p:cNvPr>
          <p:cNvSpPr txBox="1"/>
          <p:nvPr/>
        </p:nvSpPr>
        <p:spPr>
          <a:xfrm>
            <a:off x="1816280" y="2947269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r>
              <a:rPr lang="hr-HR" sz="1600" dirty="0">
                <a:solidFill>
                  <a:srgbClr val="FF33CC"/>
                </a:solidFill>
              </a:rPr>
              <a:t>  </a:t>
            </a:r>
            <a:r>
              <a:rPr lang="hr-HR" sz="1600" dirty="0" err="1">
                <a:solidFill>
                  <a:srgbClr val="FF33CC"/>
                </a:solidFill>
              </a:rPr>
              <a:t>rain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19B35B7-A35A-44BF-A8CD-DB9DFF622FB1}"/>
              </a:ext>
            </a:extLst>
          </p:cNvPr>
          <p:cNvSpPr txBox="1"/>
          <p:nvPr/>
        </p:nvSpPr>
        <p:spPr>
          <a:xfrm>
            <a:off x="1373079" y="3340446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/ are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66F2B1A-804B-4792-9C4C-5C3EC7128AD7}"/>
              </a:ext>
            </a:extLst>
          </p:cNvPr>
          <p:cNvSpPr txBox="1"/>
          <p:nvPr/>
        </p:nvSpPr>
        <p:spPr>
          <a:xfrm>
            <a:off x="2627084" y="3330324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come</a:t>
            </a:r>
            <a:r>
              <a:rPr lang="hr-HR" sz="1600" dirty="0">
                <a:solidFill>
                  <a:srgbClr val="FF33CC"/>
                </a:solidFill>
              </a:rPr>
              <a:t> / </a:t>
            </a:r>
            <a:r>
              <a:rPr lang="hr-HR" sz="1600" dirty="0" err="1">
                <a:solidFill>
                  <a:srgbClr val="FF33CC"/>
                </a:solidFill>
              </a:rPr>
              <a:t>coming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48C6C31F-604E-412D-8F53-2949B8B316C0}"/>
              </a:ext>
            </a:extLst>
          </p:cNvPr>
          <p:cNvSpPr txBox="1"/>
          <p:nvPr/>
        </p:nvSpPr>
        <p:spPr>
          <a:xfrm>
            <a:off x="2495988" y="3659245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am </a:t>
            </a:r>
            <a:r>
              <a:rPr lang="hr-HR" sz="1600" dirty="0" err="1">
                <a:solidFill>
                  <a:srgbClr val="FF33CC"/>
                </a:solidFill>
              </a:rPr>
              <a:t>studying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244970A-8733-448B-A7DE-129EAE1A8290}"/>
              </a:ext>
            </a:extLst>
          </p:cNvPr>
          <p:cNvSpPr txBox="1"/>
          <p:nvPr/>
        </p:nvSpPr>
        <p:spPr>
          <a:xfrm>
            <a:off x="1487055" y="4033984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35BF24CE-2241-4710-B399-9AFA351351AE}"/>
              </a:ext>
            </a:extLst>
          </p:cNvPr>
          <p:cNvSpPr txBox="1"/>
          <p:nvPr/>
        </p:nvSpPr>
        <p:spPr>
          <a:xfrm>
            <a:off x="2770996" y="4031125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going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study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B6BC64C5-20BF-40BB-AFEE-EA1405584EED}"/>
              </a:ext>
            </a:extLst>
          </p:cNvPr>
          <p:cNvSpPr txBox="1"/>
          <p:nvPr/>
        </p:nvSpPr>
        <p:spPr>
          <a:xfrm>
            <a:off x="2097877" y="4369679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016358CA-07C2-41AF-A09F-1629F47D21DB}"/>
              </a:ext>
            </a:extLst>
          </p:cNvPr>
          <p:cNvSpPr txBox="1"/>
          <p:nvPr/>
        </p:nvSpPr>
        <p:spPr>
          <a:xfrm>
            <a:off x="3866977" y="4403005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join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35C81DF0-D101-49E0-8C6E-BE1B8FF93E59}"/>
              </a:ext>
            </a:extLst>
          </p:cNvPr>
          <p:cNvSpPr txBox="1"/>
          <p:nvPr/>
        </p:nvSpPr>
        <p:spPr>
          <a:xfrm>
            <a:off x="1916555" y="4751399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 </a:t>
            </a:r>
            <a:r>
              <a:rPr lang="hr-HR" sz="1600" dirty="0" err="1">
                <a:solidFill>
                  <a:srgbClr val="FF33CC"/>
                </a:solidFill>
              </a:rPr>
              <a:t>come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E8BC19DF-B857-40BA-AA2A-B2544EE0A878}"/>
              </a:ext>
            </a:extLst>
          </p:cNvPr>
          <p:cNvSpPr txBox="1"/>
          <p:nvPr/>
        </p:nvSpPr>
        <p:spPr>
          <a:xfrm>
            <a:off x="2523739" y="5124036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r>
              <a:rPr lang="hr-HR" sz="1600" dirty="0">
                <a:solidFill>
                  <a:srgbClr val="FF33CC"/>
                </a:solidFill>
              </a:rPr>
              <a:t>  </a:t>
            </a:r>
            <a:r>
              <a:rPr lang="hr-HR" sz="1600" dirty="0" err="1">
                <a:solidFill>
                  <a:srgbClr val="FF33CC"/>
                </a:solidFill>
              </a:rPr>
              <a:t>pass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5A8915AC-0708-496B-96BB-BE86A85C619B}"/>
              </a:ext>
            </a:extLst>
          </p:cNvPr>
          <p:cNvSpPr txBox="1"/>
          <p:nvPr/>
        </p:nvSpPr>
        <p:spPr>
          <a:xfrm>
            <a:off x="1524000" y="5424457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doing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5F802C8E-C256-4787-B023-A160901AD96F}"/>
              </a:ext>
            </a:extLst>
          </p:cNvPr>
          <p:cNvSpPr txBox="1"/>
          <p:nvPr/>
        </p:nvSpPr>
        <p:spPr>
          <a:xfrm>
            <a:off x="1731168" y="5752634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come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0D4392B8-F053-4F7D-8B8E-02EBFF001FD3}"/>
              </a:ext>
            </a:extLst>
          </p:cNvPr>
          <p:cNvSpPr txBox="1"/>
          <p:nvPr/>
        </p:nvSpPr>
        <p:spPr>
          <a:xfrm>
            <a:off x="4833902" y="5782061"/>
            <a:ext cx="171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going</a:t>
            </a:r>
            <a:r>
              <a:rPr lang="hr-HR" sz="1600" dirty="0">
                <a:solidFill>
                  <a:srgbClr val="FF33CC"/>
                </a:solidFill>
              </a:rPr>
              <a:t> to make</a:t>
            </a:r>
          </a:p>
        </p:txBody>
      </p:sp>
      <p:pic>
        <p:nvPicPr>
          <p:cNvPr id="26" name="Slika 25">
            <a:hlinkClick r:id="rId7"/>
            <a:extLst>
              <a:ext uri="{FF2B5EF4-FFF2-40B4-BE49-F238E27FC236}">
                <a16:creationId xmlns:a16="http://schemas.microsoft.com/office/drawing/2014/main" xmlns="" id="{6A5EE42E-FD1C-4D74-B348-4AAC5E6E72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86555" y="5334816"/>
            <a:ext cx="3226328" cy="8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8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D2F15C-A2AF-42CC-9E23-AD666D7D3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87CE832-18D5-41BB-B3FB-C0825D37D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401AF7F-BB82-4101-BC4B-65F73386B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7BAE22E-60E6-4F0B-BB0B-797FF5C1D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868" y="0"/>
            <a:ext cx="9972675" cy="68199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76D30A2-F785-4759-BB13-BB6458FAA77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587" y="212412"/>
            <a:ext cx="7259069" cy="522020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BC504A3-1328-49C2-B576-EAC2C7CA4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12526"/>
          <a:stretch/>
        </p:blipFill>
        <p:spPr>
          <a:xfrm>
            <a:off x="5923009" y="4821188"/>
            <a:ext cx="6137910" cy="188881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780FCDA-982B-429A-A71D-8A118B66DB4C}"/>
              </a:ext>
            </a:extLst>
          </p:cNvPr>
          <p:cNvSpPr txBox="1"/>
          <p:nvPr/>
        </p:nvSpPr>
        <p:spPr>
          <a:xfrm>
            <a:off x="669670" y="2893686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pollution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D65BCBB-8825-4038-8D38-D40DC656B4CE}"/>
              </a:ext>
            </a:extLst>
          </p:cNvPr>
          <p:cNvSpPr txBox="1"/>
          <p:nvPr/>
        </p:nvSpPr>
        <p:spPr>
          <a:xfrm>
            <a:off x="669670" y="3217447"/>
            <a:ext cx="1506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climate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change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2B3BF61-FB93-4C87-8B62-55572DB8DF59}"/>
              </a:ext>
            </a:extLst>
          </p:cNvPr>
          <p:cNvSpPr txBox="1"/>
          <p:nvPr/>
        </p:nvSpPr>
        <p:spPr>
          <a:xfrm>
            <a:off x="1707800" y="2893686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fossil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fuel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81B1544-2FB4-46A2-8177-15EE251D4E3B}"/>
              </a:ext>
            </a:extLst>
          </p:cNvPr>
          <p:cNvSpPr txBox="1"/>
          <p:nvPr/>
        </p:nvSpPr>
        <p:spPr>
          <a:xfrm>
            <a:off x="1289334" y="3583052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ice</a:t>
            </a:r>
            <a:r>
              <a:rPr lang="hr-HR" sz="1600" dirty="0">
                <a:solidFill>
                  <a:srgbClr val="FF33CC"/>
                </a:solidFill>
              </a:rPr>
              <a:t>  </a:t>
            </a:r>
            <a:r>
              <a:rPr lang="hr-HR" sz="1600" dirty="0" err="1">
                <a:solidFill>
                  <a:srgbClr val="FF33CC"/>
                </a:solidFill>
              </a:rPr>
              <a:t>caps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E47045A-E1ED-4FC8-9DC1-B7BFDB976866}"/>
              </a:ext>
            </a:extLst>
          </p:cNvPr>
          <p:cNvSpPr txBox="1"/>
          <p:nvPr/>
        </p:nvSpPr>
        <p:spPr>
          <a:xfrm>
            <a:off x="2861564" y="2893686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nutritionist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A852352-AADF-4167-81BF-826D86EDB866}"/>
              </a:ext>
            </a:extLst>
          </p:cNvPr>
          <p:cNvSpPr txBox="1"/>
          <p:nvPr/>
        </p:nvSpPr>
        <p:spPr>
          <a:xfrm>
            <a:off x="2836860" y="3188580"/>
            <a:ext cx="200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genetically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modified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3B26FB1-A25F-43C1-BFEB-6B1EE41B687F}"/>
              </a:ext>
            </a:extLst>
          </p:cNvPr>
          <p:cNvSpPr txBox="1"/>
          <p:nvPr/>
        </p:nvSpPr>
        <p:spPr>
          <a:xfrm>
            <a:off x="2903073" y="3570269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1AA81B3-24D4-42AA-A685-53903F074604}"/>
              </a:ext>
            </a:extLst>
          </p:cNvPr>
          <p:cNvSpPr txBox="1"/>
          <p:nvPr/>
        </p:nvSpPr>
        <p:spPr>
          <a:xfrm>
            <a:off x="3661709" y="3565234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proteins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E17A4C57-7746-46A6-8F8E-DAFBB0AD8100}"/>
              </a:ext>
            </a:extLst>
          </p:cNvPr>
          <p:cNvSpPr txBox="1"/>
          <p:nvPr/>
        </p:nvSpPr>
        <p:spPr>
          <a:xfrm>
            <a:off x="5034026" y="2885361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athlete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2FB4B604-B304-40A7-8E7B-AEA161625A3E}"/>
              </a:ext>
            </a:extLst>
          </p:cNvPr>
          <p:cNvSpPr txBox="1"/>
          <p:nvPr/>
        </p:nvSpPr>
        <p:spPr>
          <a:xfrm>
            <a:off x="5974810" y="2870199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opponent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5745248E-A935-4AA8-87F0-A9967D79DD7C}"/>
              </a:ext>
            </a:extLst>
          </p:cNvPr>
          <p:cNvSpPr txBox="1"/>
          <p:nvPr/>
        </p:nvSpPr>
        <p:spPr>
          <a:xfrm>
            <a:off x="5063347" y="3203178"/>
            <a:ext cx="154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mental</a:t>
            </a:r>
            <a:r>
              <a:rPr lang="hr-HR" sz="1600" dirty="0">
                <a:solidFill>
                  <a:srgbClr val="FF33CC"/>
                </a:solidFill>
              </a:rPr>
              <a:t> fitness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E4FCE314-CFE3-49EF-8C8C-03C1D777D0A9}"/>
              </a:ext>
            </a:extLst>
          </p:cNvPr>
          <p:cNvSpPr txBox="1"/>
          <p:nvPr/>
        </p:nvSpPr>
        <p:spPr>
          <a:xfrm>
            <a:off x="5435152" y="3541732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coach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D99E0FE0-8A1F-444D-8622-B7D86515B6C7}"/>
              </a:ext>
            </a:extLst>
          </p:cNvPr>
          <p:cNvSpPr txBox="1"/>
          <p:nvPr/>
        </p:nvSpPr>
        <p:spPr>
          <a:xfrm>
            <a:off x="800306" y="4302671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cure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6D835C3F-167B-4120-89D7-8FCEA74601D1}"/>
              </a:ext>
            </a:extLst>
          </p:cNvPr>
          <p:cNvSpPr txBox="1"/>
          <p:nvPr/>
        </p:nvSpPr>
        <p:spPr>
          <a:xfrm>
            <a:off x="1707800" y="4343554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cancer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7A7C6D8E-63AE-4583-A5CD-043997C3FAE0}"/>
              </a:ext>
            </a:extLst>
          </p:cNvPr>
          <p:cNvSpPr txBox="1"/>
          <p:nvPr/>
        </p:nvSpPr>
        <p:spPr>
          <a:xfrm>
            <a:off x="889269" y="4631400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medicine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9157A262-523D-494A-BB4C-7FD265B16BEB}"/>
              </a:ext>
            </a:extLst>
          </p:cNvPr>
          <p:cNvSpPr txBox="1"/>
          <p:nvPr/>
        </p:nvSpPr>
        <p:spPr>
          <a:xfrm>
            <a:off x="1672654" y="4875581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disease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8467DCD0-E1B5-4FFF-9908-FC8089CA90ED}"/>
              </a:ext>
            </a:extLst>
          </p:cNvPr>
          <p:cNvSpPr txBox="1"/>
          <p:nvPr/>
        </p:nvSpPr>
        <p:spPr>
          <a:xfrm>
            <a:off x="2882311" y="4435629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gadgets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088F96D2-0095-4D77-B323-BD851201E41E}"/>
              </a:ext>
            </a:extLst>
          </p:cNvPr>
          <p:cNvSpPr txBox="1"/>
          <p:nvPr/>
        </p:nvSpPr>
        <p:spPr>
          <a:xfrm>
            <a:off x="3868023" y="4228900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hi-</a:t>
            </a:r>
            <a:r>
              <a:rPr lang="hr-HR" sz="1600" dirty="0" err="1">
                <a:solidFill>
                  <a:srgbClr val="FF33CC"/>
                </a:solidFill>
              </a:rPr>
              <a:t>tech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98D2D4A0-D88D-403A-898F-BF05C2F47E1E}"/>
              </a:ext>
            </a:extLst>
          </p:cNvPr>
          <p:cNvSpPr txBox="1"/>
          <p:nvPr/>
        </p:nvSpPr>
        <p:spPr>
          <a:xfrm>
            <a:off x="2870629" y="4796007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cloning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B4A0CF35-5DF6-4C9B-ADCB-68F2606846BF}"/>
              </a:ext>
            </a:extLst>
          </p:cNvPr>
          <p:cNvSpPr txBox="1"/>
          <p:nvPr/>
        </p:nvSpPr>
        <p:spPr>
          <a:xfrm>
            <a:off x="3754659" y="4652707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zero </a:t>
            </a:r>
            <a:r>
              <a:rPr lang="hr-HR" sz="1600" dirty="0" err="1">
                <a:solidFill>
                  <a:srgbClr val="FF33CC"/>
                </a:solidFill>
              </a:rPr>
              <a:t>gravity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9C09CF0E-04D1-4989-B77E-628C7041A053}"/>
              </a:ext>
            </a:extLst>
          </p:cNvPr>
          <p:cNvSpPr txBox="1"/>
          <p:nvPr/>
        </p:nvSpPr>
        <p:spPr>
          <a:xfrm>
            <a:off x="5021787" y="4228900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restaurants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AA3F3D55-D7BB-48F4-90EB-5994088AF226}"/>
              </a:ext>
            </a:extLst>
          </p:cNvPr>
          <p:cNvSpPr txBox="1"/>
          <p:nvPr/>
        </p:nvSpPr>
        <p:spPr>
          <a:xfrm>
            <a:off x="6162358" y="4207857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pools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5AF40A19-72AD-40F5-A003-5F0129B29C8A}"/>
              </a:ext>
            </a:extLst>
          </p:cNvPr>
          <p:cNvSpPr txBox="1"/>
          <p:nvPr/>
        </p:nvSpPr>
        <p:spPr>
          <a:xfrm>
            <a:off x="5107971" y="4837469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bars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8D7F885B-86D0-44AC-AA3D-856BD3BBAE7A}"/>
              </a:ext>
            </a:extLst>
          </p:cNvPr>
          <p:cNvSpPr txBox="1"/>
          <p:nvPr/>
        </p:nvSpPr>
        <p:spPr>
          <a:xfrm>
            <a:off x="4980366" y="4517382"/>
            <a:ext cx="11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spa </a:t>
            </a:r>
            <a:r>
              <a:rPr lang="hr-HR" sz="1600" dirty="0" err="1">
                <a:solidFill>
                  <a:srgbClr val="FF33CC"/>
                </a:solidFill>
              </a:rPr>
              <a:t>rooms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6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D2F15C-A2AF-42CC-9E23-AD666D7D3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87CE832-18D5-41BB-B3FB-C0825D37D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401AF7F-BB82-4101-BC4B-65F73386B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7AAE756-D391-4457-9B47-3D4D02B20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868" y="0"/>
            <a:ext cx="9972675" cy="68199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53C300E-0201-4BE5-BA33-6DB232B21BD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13" y="1409700"/>
            <a:ext cx="7753350" cy="4000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hlinkClick r:id="rId7"/>
            <a:extLst>
              <a:ext uri="{FF2B5EF4-FFF2-40B4-BE49-F238E27FC236}">
                <a16:creationId xmlns:a16="http://schemas.microsoft.com/office/drawing/2014/main" xmlns="" id="{C72208F7-3B8C-45CF-8482-60C428862A0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38925" y="5538517"/>
            <a:ext cx="3836673" cy="884947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1D7567E-CCCA-479F-8ACE-5DB4E53F5B27}"/>
              </a:ext>
            </a:extLst>
          </p:cNvPr>
          <p:cNvSpPr txBox="1"/>
          <p:nvPr/>
        </p:nvSpPr>
        <p:spPr>
          <a:xfrm>
            <a:off x="3671776" y="2253573"/>
            <a:ext cx="17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facilities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B4845F3-3729-445E-B4A7-341078A74FAF}"/>
              </a:ext>
            </a:extLst>
          </p:cNvPr>
          <p:cNvSpPr txBox="1"/>
          <p:nvPr/>
        </p:nvSpPr>
        <p:spPr>
          <a:xfrm>
            <a:off x="1963684" y="2540910"/>
            <a:ext cx="17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wealthy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A532BDB-66E2-4C4D-A33D-83438FCED10C}"/>
              </a:ext>
            </a:extLst>
          </p:cNvPr>
          <p:cNvSpPr txBox="1"/>
          <p:nvPr/>
        </p:nvSpPr>
        <p:spPr>
          <a:xfrm>
            <a:off x="5475423" y="2873053"/>
            <a:ext cx="17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gravity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5ECDBBB7-811A-4F90-9D4C-896CDD0AE840}"/>
              </a:ext>
            </a:extLst>
          </p:cNvPr>
          <p:cNvSpPr txBox="1"/>
          <p:nvPr/>
        </p:nvSpPr>
        <p:spPr>
          <a:xfrm>
            <a:off x="2629700" y="3197386"/>
            <a:ext cx="17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issue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E057798-6E7C-4961-8F39-602C162900CA}"/>
              </a:ext>
            </a:extLst>
          </p:cNvPr>
          <p:cNvSpPr txBox="1"/>
          <p:nvPr/>
        </p:nvSpPr>
        <p:spPr>
          <a:xfrm>
            <a:off x="5225193" y="3525838"/>
            <a:ext cx="17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solar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D192F1B-07E4-4CEE-BCB1-356E6B55FE7D}"/>
              </a:ext>
            </a:extLst>
          </p:cNvPr>
          <p:cNvSpPr txBox="1"/>
          <p:nvPr/>
        </p:nvSpPr>
        <p:spPr>
          <a:xfrm>
            <a:off x="4910012" y="3819255"/>
            <a:ext cx="17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extinct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DD71E1E4-2103-4817-897D-231F6BA61271}"/>
              </a:ext>
            </a:extLst>
          </p:cNvPr>
          <p:cNvSpPr txBox="1"/>
          <p:nvPr/>
        </p:nvSpPr>
        <p:spPr>
          <a:xfrm>
            <a:off x="4849064" y="4151729"/>
            <a:ext cx="17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overcrowded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934D8120-60D4-4DFF-B02F-E568777E71CA}"/>
              </a:ext>
            </a:extLst>
          </p:cNvPr>
          <p:cNvSpPr txBox="1"/>
          <p:nvPr/>
        </p:nvSpPr>
        <p:spPr>
          <a:xfrm>
            <a:off x="3485169" y="4967714"/>
            <a:ext cx="17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canned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4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D03FE-CB12-40C5-B458-83F4916FE56B}">
  <ds:schemaRefs>
    <ds:schemaRef ds:uri="http://schemas.microsoft.com/office/2006/metadata/properties"/>
    <ds:schemaRef ds:uri="http://purl.org/dc/elements/1.1/"/>
    <ds:schemaRef ds:uri="26f38477-cd9e-4a74-ae07-d74695e5afee"/>
    <ds:schemaRef ds:uri="http://schemas.openxmlformats.org/package/2006/metadata/core-properties"/>
    <ds:schemaRef ds:uri="bc5181c4-fcd9-45fa-ba56-972b2cdced3c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D29E96-48A6-4773-8E83-0CC718F06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A0193D-2F1E-40FD-8983-6181A36646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220</Words>
  <Application>Microsoft Office PowerPoint</Application>
  <PresentationFormat>Custom</PresentationFormat>
  <Paragraphs>87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2022-02-27T22:00:42Z</dcterms:created>
  <dcterms:modified xsi:type="dcterms:W3CDTF">2022-03-03T10:13:28Z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